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58" r:id="rId6"/>
    <p:sldId id="264" r:id="rId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E7A2"/>
    <a:srgbClr val="CE5DD1"/>
    <a:srgbClr val="404040"/>
    <a:srgbClr val="64A4CA"/>
    <a:srgbClr val="CE295E"/>
    <a:srgbClr val="7F7F7F"/>
    <a:srgbClr val="A6A6A6"/>
    <a:srgbClr val="F2F2F2"/>
    <a:srgbClr val="BFBFBF"/>
    <a:srgbClr val="E3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 showGuides="1">
      <p:cViewPr varScale="1">
        <p:scale>
          <a:sx n="113" d="100"/>
          <a:sy n="113" d="100"/>
        </p:scale>
        <p:origin x="510" y="10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Habilidades</c:v>
                </c:pt>
              </c:strCache>
            </c:strRef>
          </c:tx>
          <c:dPt>
            <c:idx val="0"/>
            <c:bubble3D val="0"/>
            <c:spPr>
              <a:solidFill>
                <a:srgbClr val="CE5DD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0-4DCF-A757-AE7F21C49C47}"/>
              </c:ext>
            </c:extLst>
          </c:dPt>
          <c:dPt>
            <c:idx val="1"/>
            <c:bubble3D val="0"/>
            <c:spPr>
              <a:solidFill>
                <a:srgbClr val="64A4C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0-4DCF-A757-AE7F21C49C47}"/>
              </c:ext>
            </c:extLst>
          </c:dPt>
          <c:dPt>
            <c:idx val="2"/>
            <c:bubble3D val="0"/>
            <c:spPr>
              <a:solidFill>
                <a:srgbClr val="CE295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890-4DCF-A757-AE7F21C49C47}"/>
              </c:ext>
            </c:extLst>
          </c:dPt>
          <c:dPt>
            <c:idx val="3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890-4DCF-A757-AE7F21C49C47}"/>
              </c:ext>
            </c:extLst>
          </c:dPt>
          <c:cat>
            <c:strRef>
              <c:f>Planilha1!$A$2:$A$5</c:f>
              <c:strCache>
                <c:ptCount val="4"/>
                <c:pt idx="0">
                  <c:v>Comunicação</c:v>
                </c:pt>
                <c:pt idx="1">
                  <c:v>Criatividade</c:v>
                </c:pt>
                <c:pt idx="2">
                  <c:v>Organização</c:v>
                </c:pt>
                <c:pt idx="3">
                  <c:v>Proatividade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0-4DCF-A757-AE7F21C49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1E7A2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C19F7E-ED39-4CFE-B73D-9DBAFDD5106C}" type="datetime1">
              <a:rPr lang="pt-BR" smtClean="0"/>
              <a:t>13/06/2022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723B91B-56FA-44FF-A036-17B4166BAD1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51D1BE-44A8-4405-9D8D-22ED746D1C96}" type="datetime1">
              <a:rPr lang="pt-BR" noProof="0" smtClean="0"/>
              <a:t>13/06/2022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48DEA9-6F4F-4540-9E5D-C6F39079AF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35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C80633-1B28-4F6D-AAB1-8C38929E6A31}" type="datetime1">
              <a:rPr lang="pt-BR" noProof="0" smtClean="0"/>
              <a:t>13/06/2022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 lIns="0" tIns="0" rIns="0" bIns="0" rtlCol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28625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4" name="Espaço Reservado para o Número do Slide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19100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0D35648-CFE6-439E-BBB2-3494DAD3D9C5}" type="datetime1">
              <a:rPr lang="pt-BR" noProof="0" smtClean="0"/>
              <a:t>13/06/2022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chart" Target="../charts/chart1.xml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hyperlink" Target="https://www.facebook.com/profile.php?id=100004173933396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ana-luiza-o-dos-santos-805841213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svg"/><Relationship Id="rId4" Type="http://schemas.openxmlformats.org/officeDocument/2006/relationships/hyperlink" Target="https://www.instagram.com/ana_olivalu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de uma cidade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0"/>
            <a:ext cx="3856603" cy="4409819"/>
            <a:chOff x="4167698" y="1500698"/>
            <a:chExt cx="3856603" cy="4409819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31E7A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5D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2741124"/>
            <a:ext cx="330407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pt-BR" sz="2800" dirty="0">
                <a:solidFill>
                  <a:schemeClr val="bg1"/>
                </a:solidFill>
                <a:latin typeface="+mj-lt"/>
              </a:rPr>
              <a:t>Apresentação pessoal – Jovem Aprendiz</a:t>
            </a:r>
          </a:p>
        </p:txBody>
      </p:sp>
      <p:sp>
        <p:nvSpPr>
          <p:cNvPr id="19" name="Caixa de texto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49" y="4084694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Ana Luiza Oliva dos Santos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 hidden="1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Seu Logotipo Aqui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E22D348F-5733-522A-D5F0-8352CC80EA28}"/>
              </a:ext>
            </a:extLst>
          </p:cNvPr>
          <p:cNvSpPr/>
          <p:nvPr/>
        </p:nvSpPr>
        <p:spPr>
          <a:xfrm>
            <a:off x="1514" y="-3308"/>
            <a:ext cx="9520389" cy="3797976"/>
          </a:xfrm>
          <a:prstGeom prst="rec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422E93F-9A75-D606-1851-377214AA6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8419"/>
            <a:ext cx="9383697" cy="37159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1B7CE57-8634-3860-F70B-EB835C0F9F4D}"/>
              </a:ext>
            </a:extLst>
          </p:cNvPr>
          <p:cNvSpPr/>
          <p:nvPr/>
        </p:nvSpPr>
        <p:spPr>
          <a:xfrm>
            <a:off x="656168" y="1895680"/>
            <a:ext cx="2218494" cy="2641600"/>
          </a:xfrm>
          <a:prstGeom prst="rect">
            <a:avLst/>
          </a:prstGeom>
          <a:solidFill>
            <a:srgbClr val="CE5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4AC2583-8D7F-A267-4FE1-9B4DBFB4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1" y="2165334"/>
            <a:ext cx="1745008" cy="20649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Retângulo: Cantos Superiores, Um Arredondado e Um Recortado 18">
            <a:extLst>
              <a:ext uri="{FF2B5EF4-FFF2-40B4-BE49-F238E27FC236}">
                <a16:creationId xmlns:a16="http://schemas.microsoft.com/office/drawing/2014/main" id="{FC1CABDA-1CF1-5000-BA71-21450EA62CC3}"/>
              </a:ext>
            </a:extLst>
          </p:cNvPr>
          <p:cNvSpPr/>
          <p:nvPr/>
        </p:nvSpPr>
        <p:spPr>
          <a:xfrm>
            <a:off x="698664" y="4564885"/>
            <a:ext cx="2103804" cy="1658223"/>
          </a:xfrm>
          <a:prstGeom prst="snipRoundRect">
            <a:avLst>
              <a:gd name="adj1" fmla="val 16667"/>
              <a:gd name="adj2" fmla="val 20904"/>
            </a:avLst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3767779-E66C-B8B7-571B-579EEE91AF85}"/>
              </a:ext>
            </a:extLst>
          </p:cNvPr>
          <p:cNvSpPr txBox="1"/>
          <p:nvPr/>
        </p:nvSpPr>
        <p:spPr>
          <a:xfrm>
            <a:off x="698664" y="4864852"/>
            <a:ext cx="2175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18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Campo Grande, Rio de Janeiro.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Inglês Avançado.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Facilidade de aprendizado.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Domínio intermediário da Informática.</a:t>
            </a:r>
          </a:p>
        </p:txBody>
      </p:sp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B9753B6F-1CA6-9AA2-A711-38F770767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488120"/>
              </p:ext>
            </p:extLst>
          </p:nvPr>
        </p:nvGraphicFramePr>
        <p:xfrm>
          <a:off x="9615815" y="71291"/>
          <a:ext cx="2519035" cy="2122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Retângulo: Cantos Diagonais Arredondados 31">
            <a:extLst>
              <a:ext uri="{FF2B5EF4-FFF2-40B4-BE49-F238E27FC236}">
                <a16:creationId xmlns:a16="http://schemas.microsoft.com/office/drawing/2014/main" id="{37234568-8E9B-3A5B-A972-632EE53223E1}"/>
              </a:ext>
            </a:extLst>
          </p:cNvPr>
          <p:cNvSpPr/>
          <p:nvPr/>
        </p:nvSpPr>
        <p:spPr>
          <a:xfrm>
            <a:off x="3071796" y="3905142"/>
            <a:ext cx="5519133" cy="645980"/>
          </a:xfrm>
          <a:prstGeom prst="round2DiagRec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F6863955-AC71-CC0A-EAEC-6AADC86BC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14" y="3992663"/>
            <a:ext cx="388902" cy="452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EDDE165D-ED77-24F4-97A5-31B453116B4E}"/>
              </a:ext>
            </a:extLst>
          </p:cNvPr>
          <p:cNvSpPr txBox="1"/>
          <p:nvPr/>
        </p:nvSpPr>
        <p:spPr>
          <a:xfrm>
            <a:off x="3597934" y="3966640"/>
            <a:ext cx="499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Como eu posso contribuir para a área de departamento pessoal</a:t>
            </a:r>
          </a:p>
          <a:p>
            <a:r>
              <a:rPr lang="pt-BR" sz="1400" dirty="0"/>
              <a:t>A thread:</a:t>
            </a:r>
          </a:p>
        </p:txBody>
      </p:sp>
      <p:sp>
        <p:nvSpPr>
          <p:cNvPr id="38" name="Retângulo: Único Canto Arredondado 37">
            <a:extLst>
              <a:ext uri="{FF2B5EF4-FFF2-40B4-BE49-F238E27FC236}">
                <a16:creationId xmlns:a16="http://schemas.microsoft.com/office/drawing/2014/main" id="{3164F6C5-9353-A657-4634-BECF34801CEC}"/>
              </a:ext>
            </a:extLst>
          </p:cNvPr>
          <p:cNvSpPr/>
          <p:nvPr/>
        </p:nvSpPr>
        <p:spPr>
          <a:xfrm>
            <a:off x="683530" y="6300635"/>
            <a:ext cx="2218494" cy="237067"/>
          </a:xfrm>
          <a:prstGeom prst="round1Rec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14A557F-E486-F28B-F7AC-3B5C94B0C825}"/>
              </a:ext>
            </a:extLst>
          </p:cNvPr>
          <p:cNvSpPr txBox="1"/>
          <p:nvPr/>
        </p:nvSpPr>
        <p:spPr>
          <a:xfrm>
            <a:off x="892911" y="6298291"/>
            <a:ext cx="216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Elis Regina -  Como nossos pais</a:t>
            </a:r>
          </a:p>
        </p:txBody>
      </p:sp>
      <p:sp>
        <p:nvSpPr>
          <p:cNvPr id="40" name="Botão de Ação: Avançar ou Próximo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F924A97-36A9-2BA3-7A25-DCC8391C31B8}"/>
              </a:ext>
            </a:extLst>
          </p:cNvPr>
          <p:cNvSpPr/>
          <p:nvPr/>
        </p:nvSpPr>
        <p:spPr>
          <a:xfrm>
            <a:off x="738241" y="6320431"/>
            <a:ext cx="199127" cy="226254"/>
          </a:xfrm>
          <a:prstGeom prst="actionButtonForwardNex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B425385-2703-69C6-216C-A81E3D7094DF}"/>
              </a:ext>
            </a:extLst>
          </p:cNvPr>
          <p:cNvSpPr txBox="1"/>
          <p:nvPr/>
        </p:nvSpPr>
        <p:spPr>
          <a:xfrm>
            <a:off x="838199" y="4574488"/>
            <a:ext cx="110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Sobre: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470ED38C-F152-A1AC-A1A2-3356CF87D39C}"/>
              </a:ext>
            </a:extLst>
          </p:cNvPr>
          <p:cNvSpPr/>
          <p:nvPr/>
        </p:nvSpPr>
        <p:spPr>
          <a:xfrm>
            <a:off x="3863159" y="4591624"/>
            <a:ext cx="4038600" cy="1658223"/>
          </a:xfrm>
          <a:prstGeom prst="roundRec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1" name="Imagem 90">
            <a:extLst>
              <a:ext uri="{FF2B5EF4-FFF2-40B4-BE49-F238E27FC236}">
                <a16:creationId xmlns:a16="http://schemas.microsoft.com/office/drawing/2014/main" id="{9EC17F23-D347-A858-2756-B75B4FCB0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3" y="4749799"/>
            <a:ext cx="330525" cy="384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3" name="CaixaDeTexto 92">
            <a:extLst>
              <a:ext uri="{FF2B5EF4-FFF2-40B4-BE49-F238E27FC236}">
                <a16:creationId xmlns:a16="http://schemas.microsoft.com/office/drawing/2014/main" id="{00FFA345-712F-51C7-E1B5-153BE6DD4DF1}"/>
              </a:ext>
            </a:extLst>
          </p:cNvPr>
          <p:cNvSpPr txBox="1"/>
          <p:nvPr/>
        </p:nvSpPr>
        <p:spPr>
          <a:xfrm>
            <a:off x="4414738" y="4712987"/>
            <a:ext cx="342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Através da minha facilidade em comunicação, organização  espero poder contribuir auxiliando a área Comercial com ênfase em Marketing.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C6C8929B-D990-ADB6-0BF8-16D43B17AAAF}"/>
              </a:ext>
            </a:extLst>
          </p:cNvPr>
          <p:cNvSpPr/>
          <p:nvPr/>
        </p:nvSpPr>
        <p:spPr>
          <a:xfrm>
            <a:off x="3597934" y="4749799"/>
            <a:ext cx="93533" cy="1384995"/>
          </a:xfrm>
          <a:prstGeom prst="roundRect">
            <a:avLst/>
          </a:prstGeom>
          <a:solidFill>
            <a:srgbClr val="CE5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DDE7AD26-19D8-926A-CB46-4033AD5C8313}"/>
              </a:ext>
            </a:extLst>
          </p:cNvPr>
          <p:cNvSpPr/>
          <p:nvPr/>
        </p:nvSpPr>
        <p:spPr>
          <a:xfrm>
            <a:off x="9615815" y="2294467"/>
            <a:ext cx="2519035" cy="4215243"/>
          </a:xfrm>
          <a:prstGeom prst="rect">
            <a:avLst/>
          </a:prstGeom>
          <a:solidFill>
            <a:srgbClr val="31E7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64B70FB9-EC25-F164-FD3D-A5445A560787}"/>
              </a:ext>
            </a:extLst>
          </p:cNvPr>
          <p:cNvSpPr txBox="1"/>
          <p:nvPr/>
        </p:nvSpPr>
        <p:spPr>
          <a:xfrm>
            <a:off x="5634566" y="29675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9280B2C-1E3F-502E-7B5D-A026086EE0F9}"/>
              </a:ext>
            </a:extLst>
          </p:cNvPr>
          <p:cNvSpPr txBox="1"/>
          <p:nvPr/>
        </p:nvSpPr>
        <p:spPr>
          <a:xfrm>
            <a:off x="9677590" y="2463800"/>
            <a:ext cx="19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Álbum de fotos</a:t>
            </a:r>
          </a:p>
        </p:txBody>
      </p:sp>
      <p:pic>
        <p:nvPicPr>
          <p:cNvPr id="101" name="Imagem 100">
            <a:extLst>
              <a:ext uri="{FF2B5EF4-FFF2-40B4-BE49-F238E27FC236}">
                <a16:creationId xmlns:a16="http://schemas.microsoft.com/office/drawing/2014/main" id="{5DF21B9C-149F-E785-6F1D-8E53644A8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010" y="2891015"/>
            <a:ext cx="1133854" cy="113385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44C418C5-E324-828F-B798-6AF3B9178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54" y="4128724"/>
            <a:ext cx="1133854" cy="1133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F90A15AD-4B51-33FD-8D27-FE8A70CA3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58" y="4128637"/>
            <a:ext cx="1133854" cy="1133854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D33DBE5E-C712-04FA-6AAB-C7D5559D9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03" y="5328881"/>
            <a:ext cx="1133854" cy="1134854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3B34031A-FDD3-31ED-47C2-D5EC59579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54" y="5317973"/>
            <a:ext cx="1133854" cy="1133854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98C97F62-0753-721C-7F37-AD568497A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58" y="2899522"/>
            <a:ext cx="1133854" cy="11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-277018" y="11035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</a:pPr>
            <a:r>
              <a:rPr lang="pt-BR" dirty="0"/>
              <a:t>Depósitos Futuros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rtlCol="0"/>
          <a:lstStyle/>
          <a:p>
            <a:pPr rtl="0"/>
            <a:r>
              <a:rPr lang="pt-BR" dirty="0"/>
              <a:t>Interesses Pessoais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DADA208-E23E-4B7A-8B30-503644571020}"/>
              </a:ext>
            </a:extLst>
          </p:cNvPr>
          <p:cNvSpPr/>
          <p:nvPr/>
        </p:nvSpPr>
        <p:spPr>
          <a:xfrm>
            <a:off x="277018" y="1566095"/>
            <a:ext cx="3419021" cy="1805013"/>
          </a:xfrm>
          <a:prstGeom prst="rect">
            <a:avLst/>
          </a:prstGeom>
          <a:solidFill>
            <a:srgbClr val="CE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pt-BR" sz="3600" b="1" dirty="0">
                <a:latin typeface="+mj-lt"/>
              </a:rPr>
              <a:t>Livros e Literatura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31E7A2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A0A31DB-DD27-4F64-AB8C-EC7887B70CFD}"/>
              </a:ext>
            </a:extLst>
          </p:cNvPr>
          <p:cNvSpPr/>
          <p:nvPr/>
        </p:nvSpPr>
        <p:spPr>
          <a:xfrm>
            <a:off x="4386489" y="1577182"/>
            <a:ext cx="3419021" cy="1795488"/>
          </a:xfrm>
          <a:prstGeom prst="rect">
            <a:avLst/>
          </a:prstGeom>
          <a:solidFill>
            <a:srgbClr val="31E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pt-BR" sz="3600" b="1" dirty="0">
                <a:latin typeface="+mj-lt"/>
              </a:rPr>
              <a:t>Artes e teatro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CE5DD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4625" indent="-174625" rtl="0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pt-BR" sz="1400" dirty="0">
                <a:solidFill>
                  <a:schemeClr val="bg1"/>
                </a:solidFill>
              </a:rPr>
              <a:t>3 peças teatrais realizadas</a:t>
            </a:r>
          </a:p>
          <a:p>
            <a:pPr marL="174625" indent="-174625" rtl="0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pt-BR" sz="1400" dirty="0">
                <a:solidFill>
                  <a:schemeClr val="bg1"/>
                </a:solidFill>
              </a:rPr>
              <a:t>5 sessões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4" y="1577181"/>
            <a:ext cx="3419021" cy="1791902"/>
          </a:xfrm>
          <a:prstGeom prst="rect">
            <a:avLst/>
          </a:prstGeom>
          <a:solidFill>
            <a:srgbClr val="CE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600"/>
              </a:spcBef>
            </a:pPr>
            <a:r>
              <a:rPr lang="pt-BR" sz="3600" b="1" dirty="0">
                <a:latin typeface="+mj-lt"/>
              </a:rPr>
              <a:t>História e Cultura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31E7A2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rtlCol="0" anchor="ctr">
            <a:normAutofit/>
          </a:bodyPr>
          <a:lstStyle/>
          <a:p>
            <a:pPr algn="r" rtl="0">
              <a:spcBef>
                <a:spcPts val="600"/>
              </a:spcBef>
            </a:pP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rtlCol="0" anchor="ctr">
            <a:normAutofit/>
          </a:bodyPr>
          <a:lstStyle/>
          <a:p>
            <a:pPr algn="r" rtl="0">
              <a:spcBef>
                <a:spcPts val="600"/>
              </a:spcBef>
            </a:pP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rtlCol="0" anchor="ctr">
            <a:normAutofit/>
          </a:bodyPr>
          <a:lstStyle/>
          <a:p>
            <a:pPr algn="r" rtl="0">
              <a:spcBef>
                <a:spcPts val="600"/>
              </a:spcBef>
            </a:pPr>
            <a:r>
              <a:rPr lang="pt-BR" sz="1600" dirty="0">
                <a:solidFill>
                  <a:schemeClr val="bg1"/>
                </a:solidFill>
              </a:rPr>
              <a:t>R$ 186,54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5226" y="5686126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4" name="Forma Livre 154" descr="Isto é o logotipo do Facebook.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197" name="Grupo 196" descr="Isto é o logotipo do Instagram.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99" name="Forma Livre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00" name="Forma Livre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01" name="Forma Livre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202" name="Retângulo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244137"/>
            <a:ext cx="2718064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400" b="1" dirty="0">
                <a:hlinkClick r:id="rId3"/>
              </a:rPr>
              <a:t>Ana Luiza Santos</a:t>
            </a:r>
            <a:endParaRPr lang="pt-BR" sz="1400" b="1" dirty="0"/>
          </a:p>
        </p:txBody>
      </p:sp>
      <p:sp>
        <p:nvSpPr>
          <p:cNvPr id="203" name="Retângulo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5049344"/>
            <a:ext cx="2718064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rtl="0">
              <a:spcBef>
                <a:spcPts val="600"/>
              </a:spcBef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rtl="0">
              <a:spcBef>
                <a:spcPts val="600"/>
              </a:spcBef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@ana_olivalu</a:t>
            </a: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29F39BA-B502-21E7-8CF3-29922B21B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778" y="4823858"/>
            <a:ext cx="609600" cy="609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A27D909-FB11-95AC-4885-6A9302E9AC9F}"/>
              </a:ext>
            </a:extLst>
          </p:cNvPr>
          <p:cNvSpPr txBox="1"/>
          <p:nvPr/>
        </p:nvSpPr>
        <p:spPr>
          <a:xfrm>
            <a:off x="9099058" y="5049344"/>
            <a:ext cx="2254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hlinkClick r:id="rId6"/>
              </a:rPr>
              <a:t>Ana Luiza O. dos Santos</a:t>
            </a:r>
            <a:endParaRPr lang="pt-BR" sz="14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503286-1845-19D2-6717-AF0789F5A3A5}"/>
              </a:ext>
            </a:extLst>
          </p:cNvPr>
          <p:cNvSpPr txBox="1"/>
          <p:nvPr/>
        </p:nvSpPr>
        <p:spPr>
          <a:xfrm>
            <a:off x="546711" y="3004877"/>
            <a:ext cx="291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Criação de conteúdo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03FAAFC-288F-96E0-D9E8-FAC3F955B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4" y="3516229"/>
            <a:ext cx="1876680" cy="306623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34547DFD-F7F8-CB78-4A20-C93AF5B66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63" y="3541706"/>
            <a:ext cx="2325023" cy="3106503"/>
          </a:xfrm>
          <a:prstGeom prst="rect">
            <a:avLst/>
          </a:prstGeom>
        </p:spPr>
      </p:pic>
      <p:pic>
        <p:nvPicPr>
          <p:cNvPr id="54" name="Gráfico 53" descr="Livros">
            <a:extLst>
              <a:ext uri="{FF2B5EF4-FFF2-40B4-BE49-F238E27FC236}">
                <a16:creationId xmlns:a16="http://schemas.microsoft.com/office/drawing/2014/main" id="{1F81710D-5235-5319-333D-3D7B9F5EC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6787" y="1348266"/>
            <a:ext cx="455046" cy="455046"/>
          </a:xfrm>
          <a:prstGeom prst="rect">
            <a:avLst/>
          </a:prstGeom>
        </p:spPr>
      </p:pic>
      <p:pic>
        <p:nvPicPr>
          <p:cNvPr id="56" name="Gráfico 55" descr="Drama">
            <a:extLst>
              <a:ext uri="{FF2B5EF4-FFF2-40B4-BE49-F238E27FC236}">
                <a16:creationId xmlns:a16="http://schemas.microsoft.com/office/drawing/2014/main" id="{C240C855-C706-008B-772C-BB082ED71B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6120" y="1348266"/>
            <a:ext cx="479757" cy="479757"/>
          </a:xfrm>
          <a:prstGeom prst="rect">
            <a:avLst/>
          </a:prstGeom>
        </p:spPr>
      </p:pic>
      <p:pic>
        <p:nvPicPr>
          <p:cNvPr id="58" name="Gráfico 57" descr="Cena de castelo">
            <a:extLst>
              <a:ext uri="{FF2B5EF4-FFF2-40B4-BE49-F238E27FC236}">
                <a16:creationId xmlns:a16="http://schemas.microsoft.com/office/drawing/2014/main" id="{1BDA7A08-9B86-2D42-2179-A2819E4641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43409" y="1337037"/>
            <a:ext cx="480287" cy="4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795_TF66676778.potx" id="{4293E447-ECDB-4BF7-97AA-9C06F488B69B}" vid="{28A69A1F-A22E-4C2B-83B3-8D7C99077F4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Painel, da 24Slides</Template>
  <TotalTime>181</TotalTime>
  <Words>124</Words>
  <Application>Microsoft Office PowerPoint</Application>
  <PresentationFormat>Widescreen</PresentationFormat>
  <Paragraphs>33</Paragraphs>
  <Slides>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Segoe UI Light</vt:lpstr>
      <vt:lpstr>Tema do Office</vt:lpstr>
      <vt:lpstr>Apresentação do PowerPoint</vt:lpstr>
      <vt:lpstr>Apresentação do PowerPoint</vt:lpstr>
      <vt:lpstr>Interesses Pessoais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DEREK ARISSA WERNECK</dc:creator>
  <cp:lastModifiedBy>DEREK ARISSA WERNECK</cp:lastModifiedBy>
  <cp:revision>1</cp:revision>
  <dcterms:created xsi:type="dcterms:W3CDTF">2022-06-14T02:39:14Z</dcterms:created>
  <dcterms:modified xsi:type="dcterms:W3CDTF">2022-06-14T05:40:55Z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